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A8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>
        <p:scale>
          <a:sx n="60" d="100"/>
          <a:sy n="60" d="100"/>
        </p:scale>
        <p:origin x="-2742" y="-21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000250" y="0"/>
            <a:ext cx="4857750" cy="9144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2571750" y="4572000"/>
            <a:ext cx="9144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525151" y="711200"/>
            <a:ext cx="3829050" cy="3824224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2515831" y="4719819"/>
            <a:ext cx="3836084" cy="1468331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4403418" y="8743928"/>
            <a:ext cx="1501848" cy="302536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114550" y="8743928"/>
            <a:ext cx="2195792" cy="3048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910663" y="8741664"/>
            <a:ext cx="441252" cy="3048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14900" y="366608"/>
            <a:ext cx="1143000" cy="7802033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182112" y="8743928"/>
            <a:ext cx="1501848" cy="302536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8741664"/>
            <a:ext cx="2743200" cy="3048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90872" y="8737600"/>
            <a:ext cx="441252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762450"/>
            <a:ext cx="4691616" cy="1816100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540001"/>
            <a:ext cx="4691616" cy="99134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43179" y="8742413"/>
            <a:ext cx="1501848" cy="302536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01519" y="8742413"/>
            <a:ext cx="2171700" cy="3048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050464" y="8740149"/>
            <a:ext cx="441252" cy="3048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4106" y="2133601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134106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134106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4423410" cy="156464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996555"/>
            <a:ext cx="4423410" cy="803349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0"/>
            <a:ext cx="5429250" cy="5829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448477" y="1339558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447530" y="1331756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824" y="1524000"/>
            <a:ext cx="2571750" cy="27432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1824" y="4378179"/>
            <a:ext cx="2571750" cy="256032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497762" y="1388003"/>
            <a:ext cx="3154680" cy="560832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6115050" y="0"/>
            <a:ext cx="742950" cy="9144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342900" y="2145888"/>
            <a:ext cx="5429250" cy="64617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3184452" y="8743928"/>
            <a:ext cx="1501848" cy="302536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42900" y="8743928"/>
            <a:ext cx="2743200" cy="3048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8586" y="8741664"/>
            <a:ext cx="441252" cy="3048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gif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Лексические темы\005110аа753ae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1142975"/>
            <a:ext cx="6072229" cy="585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96892" y="7715272"/>
            <a:ext cx="3053975" cy="1231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Учитель-логопед</a:t>
            </a:r>
          </a:p>
          <a:p>
            <a:pPr algn="ctr"/>
            <a:r>
              <a:rPr lang="ru-RU" dirty="0" smtClean="0"/>
              <a:t>Проничева З. И.</a:t>
            </a:r>
          </a:p>
          <a:p>
            <a:pPr algn="ctr"/>
            <a:r>
              <a:rPr lang="ru-RU" dirty="0" smtClean="0"/>
              <a:t>МДОУ «Детский сад №22» г. Кимры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87694"/>
          </a:xfrm>
        </p:spPr>
        <p:txBody>
          <a:bodyPr/>
          <a:lstStyle/>
          <a:p>
            <a:pPr algn="ctr"/>
            <a:r>
              <a:rPr lang="ru-RU" dirty="0" smtClean="0"/>
              <a:t>Письмо  друзьям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428728"/>
            <a:ext cx="5429250" cy="7429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Света решила написать письмо своим друзьям, живущим на юге.  Они не знают, что такое зима. Помоги Свете подобрать нужные слова.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Приходит долгожданная (что?) …</a:t>
            </a:r>
          </a:p>
          <a:p>
            <a:pPr>
              <a:buNone/>
            </a:pPr>
            <a:r>
              <a:rPr lang="ru-RU" sz="2000" dirty="0" smtClean="0"/>
              <a:t>Часто идёт (что?) …</a:t>
            </a:r>
          </a:p>
          <a:p>
            <a:pPr>
              <a:buNone/>
            </a:pPr>
            <a:r>
              <a:rPr lang="ru-RU" sz="2000" dirty="0" smtClean="0"/>
              <a:t>Дует студёный (что?) …</a:t>
            </a:r>
          </a:p>
          <a:p>
            <a:pPr>
              <a:buNone/>
            </a:pPr>
            <a:r>
              <a:rPr lang="ru-RU" sz="2000" dirty="0" smtClean="0"/>
              <a:t>Воет холодная (что?) …</a:t>
            </a:r>
          </a:p>
          <a:p>
            <a:pPr>
              <a:buNone/>
            </a:pPr>
            <a:r>
              <a:rPr lang="ru-RU" sz="2000" dirty="0" smtClean="0"/>
              <a:t>Крепчает (что?) …</a:t>
            </a:r>
          </a:p>
          <a:p>
            <a:pPr>
              <a:buNone/>
            </a:pPr>
            <a:r>
              <a:rPr lang="ru-RU" sz="2000" dirty="0" smtClean="0"/>
              <a:t>По земле несётся белая (что?) …</a:t>
            </a:r>
          </a:p>
          <a:p>
            <a:pPr>
              <a:buNone/>
            </a:pPr>
            <a:r>
              <a:rPr lang="ru-RU" sz="2000" dirty="0" smtClean="0"/>
              <a:t>Стали совсем короткими (что?) …</a:t>
            </a:r>
          </a:p>
          <a:p>
            <a:pPr>
              <a:buNone/>
            </a:pPr>
            <a:r>
              <a:rPr lang="ru-RU" sz="2000" dirty="0" smtClean="0"/>
              <a:t>Длинными стали (что?) …</a:t>
            </a:r>
          </a:p>
          <a:p>
            <a:pPr>
              <a:buNone/>
            </a:pPr>
            <a:r>
              <a:rPr lang="ru-RU" sz="2000" dirty="0" smtClean="0"/>
              <a:t>Кружатся красивые легкие (что?) …</a:t>
            </a:r>
          </a:p>
          <a:p>
            <a:pPr>
              <a:buNone/>
            </a:pPr>
            <a:r>
              <a:rPr lang="ru-RU" sz="2000" dirty="0" smtClean="0"/>
              <a:t>На стёклах морозные (что?) …</a:t>
            </a:r>
          </a:p>
          <a:p>
            <a:pPr>
              <a:buNone/>
            </a:pPr>
            <a:r>
              <a:rPr lang="ru-RU" sz="2000" dirty="0" smtClean="0"/>
              <a:t>На ветках снежные (что?) …</a:t>
            </a:r>
          </a:p>
          <a:p>
            <a:pPr>
              <a:buNone/>
            </a:pPr>
            <a:r>
              <a:rPr lang="ru-RU" sz="2000" dirty="0" smtClean="0"/>
              <a:t>Везде стоят высокие (что?) …</a:t>
            </a:r>
          </a:p>
          <a:p>
            <a:pPr>
              <a:buNone/>
            </a:pPr>
            <a:r>
              <a:rPr lang="ru-RU" sz="2000" dirty="0" smtClean="0"/>
              <a:t>Зябнут и голодают (кто?) …</a:t>
            </a:r>
          </a:p>
          <a:p>
            <a:pPr>
              <a:buNone/>
            </a:pPr>
            <a:r>
              <a:rPr lang="ru-RU" sz="2000" dirty="0" smtClean="0"/>
              <a:t>На реке толстый и прочный (что?) 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Лексические темы\domik0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643174"/>
            <a:ext cx="2495413" cy="20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Лексические темы\novgod21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4" y="5715008"/>
            <a:ext cx="23849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644818"/>
          </a:xfrm>
        </p:spPr>
        <p:txBody>
          <a:bodyPr/>
          <a:lstStyle/>
          <a:p>
            <a:pPr algn="ctr"/>
            <a:r>
              <a:rPr lang="ru-RU" dirty="0" smtClean="0"/>
              <a:t>Лето не зима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571604"/>
            <a:ext cx="5657868" cy="70360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Закончи предложение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Летом жарко, а зимой …</a:t>
            </a:r>
          </a:p>
          <a:p>
            <a:pPr>
              <a:buNone/>
            </a:pPr>
            <a:r>
              <a:rPr lang="ru-RU" sz="2000" dirty="0" smtClean="0"/>
              <a:t>Летом дни длинные, а зимой …</a:t>
            </a:r>
          </a:p>
          <a:p>
            <a:pPr>
              <a:buNone/>
            </a:pPr>
            <a:r>
              <a:rPr lang="ru-RU" sz="2000" dirty="0" smtClean="0"/>
              <a:t>Летом солнце горячее, а зимой …</a:t>
            </a:r>
          </a:p>
          <a:p>
            <a:pPr>
              <a:buNone/>
            </a:pPr>
            <a:r>
              <a:rPr lang="ru-RU" sz="2000" dirty="0" smtClean="0"/>
              <a:t>Летом на земле трава, а зимой …</a:t>
            </a:r>
          </a:p>
          <a:p>
            <a:pPr>
              <a:buNone/>
            </a:pPr>
            <a:r>
              <a:rPr lang="ru-RU" sz="2000" dirty="0" smtClean="0"/>
              <a:t>Летом на ветках деревьев листья, а зимой …</a:t>
            </a:r>
          </a:p>
          <a:p>
            <a:pPr>
              <a:buNone/>
            </a:pPr>
            <a:r>
              <a:rPr lang="ru-RU" sz="2000" dirty="0" smtClean="0"/>
              <a:t>Летом птички сытые, а зимой …</a:t>
            </a:r>
          </a:p>
          <a:p>
            <a:pPr>
              <a:buNone/>
            </a:pPr>
            <a:r>
              <a:rPr lang="ru-RU" sz="2000" dirty="0" smtClean="0"/>
              <a:t>Летом медведь ходит по лесу, а зимой …</a:t>
            </a:r>
          </a:p>
          <a:p>
            <a:pPr>
              <a:buNone/>
            </a:pPr>
            <a:r>
              <a:rPr lang="ru-RU" sz="2000" dirty="0" smtClean="0"/>
              <a:t>Летом люди носят босоножки, сарафаны, а зимой…</a:t>
            </a:r>
          </a:p>
          <a:p>
            <a:pPr>
              <a:buNone/>
            </a:pPr>
            <a:r>
              <a:rPr lang="ru-RU" sz="2000" dirty="0" smtClean="0"/>
              <a:t>Летом дети играют в песке, купаются в речке, а зимой…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Лексические темы\snegov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70" y="2071670"/>
            <a:ext cx="2000264" cy="194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Лексические темы\0_8ba92_85fd1945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36" y="6643702"/>
            <a:ext cx="3929090" cy="22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16256"/>
          </a:xfrm>
        </p:spPr>
        <p:txBody>
          <a:bodyPr/>
          <a:lstStyle/>
          <a:p>
            <a:pPr algn="ctr"/>
            <a:r>
              <a:rPr lang="ru-RU" dirty="0" smtClean="0"/>
              <a:t>Игры  с  мячом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357290"/>
            <a:ext cx="5800744" cy="75009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- помогают заинтересовать детей;</a:t>
            </a:r>
          </a:p>
          <a:p>
            <a:pPr>
              <a:buNone/>
            </a:pPr>
            <a:r>
              <a:rPr lang="ru-RU" dirty="0" smtClean="0"/>
              <a:t>- дают новые знания;</a:t>
            </a:r>
          </a:p>
          <a:p>
            <a:pPr>
              <a:buNone/>
            </a:pPr>
            <a:r>
              <a:rPr lang="ru-RU" dirty="0" smtClean="0"/>
              <a:t>- развивают внимание и воображение;</a:t>
            </a:r>
          </a:p>
          <a:p>
            <a:pPr>
              <a:buNone/>
            </a:pPr>
            <a:r>
              <a:rPr lang="ru-RU" dirty="0" smtClean="0"/>
              <a:t>- развивают общую и мелкую моторику;</a:t>
            </a:r>
          </a:p>
          <a:p>
            <a:pPr>
              <a:buNone/>
            </a:pPr>
            <a:r>
              <a:rPr lang="ru-RU" dirty="0" smtClean="0"/>
              <a:t>- развивают ориентировку в пространстве.</a:t>
            </a:r>
          </a:p>
          <a:p>
            <a:pPr>
              <a:buFontTx/>
              <a:buChar char="-"/>
            </a:pPr>
            <a:endParaRPr lang="ru-RU" b="1" u="sng" dirty="0" smtClean="0"/>
          </a:p>
          <a:p>
            <a:pPr algn="ctr">
              <a:buNone/>
            </a:pPr>
            <a:r>
              <a:rPr lang="ru-RU" b="1" u="sng" dirty="0" smtClean="0"/>
              <a:t>Вид игр: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Мяч бросаю – мебель (посуду, транспорт…) называю.</a:t>
            </a:r>
          </a:p>
          <a:p>
            <a:pPr>
              <a:buNone/>
            </a:pPr>
            <a:r>
              <a:rPr lang="ru-RU" dirty="0" smtClean="0"/>
              <a:t>- Мяч передаю – деревья (птиц, насекомых…) назову.</a:t>
            </a:r>
          </a:p>
          <a:p>
            <a:pPr>
              <a:buNone/>
            </a:pPr>
            <a:r>
              <a:rPr lang="ru-RU" dirty="0" smtClean="0"/>
              <a:t>- Мяч бросаю – не зевай, одним словом называй (корова, кролик, кошка – кто это?  И т.д.)</a:t>
            </a:r>
          </a:p>
          <a:p>
            <a:pPr>
              <a:buFontTx/>
              <a:buChar char="-"/>
            </a:pPr>
            <a:r>
              <a:rPr lang="ru-RU" dirty="0" smtClean="0"/>
              <a:t>Чья у зверя голова? Подскажи скорей слова </a:t>
            </a:r>
          </a:p>
          <a:p>
            <a:pPr>
              <a:buNone/>
            </a:pPr>
            <a:r>
              <a:rPr lang="ru-RU" dirty="0" smtClean="0"/>
              <a:t>( у тигра – тигриная, у собаки – собачья и т.д.).</a:t>
            </a:r>
          </a:p>
          <a:p>
            <a:pPr>
              <a:buNone/>
            </a:pPr>
            <a:r>
              <a:rPr lang="ru-RU" dirty="0" smtClean="0"/>
              <a:t>- Человеческие дети знают всех зверей на свете.</a:t>
            </a:r>
          </a:p>
          <a:p>
            <a:pPr>
              <a:buNone/>
            </a:pPr>
            <a:r>
              <a:rPr lang="ru-RU" dirty="0" smtClean="0"/>
              <a:t>- Никогда мы не забудем, что умеют делать люди (по профессиям людей).</a:t>
            </a:r>
          </a:p>
          <a:p>
            <a:pPr>
              <a:buNone/>
            </a:pPr>
            <a:r>
              <a:rPr lang="ru-RU" dirty="0" smtClean="0"/>
              <a:t>- мяч поймай – наоборот  называй (слова – антонимы).</a:t>
            </a:r>
          </a:p>
          <a:p>
            <a:pPr>
              <a:buNone/>
            </a:pPr>
            <a:r>
              <a:rPr lang="ru-RU" dirty="0" smtClean="0"/>
              <a:t>- Я знаю пять названий посуды (мебели, транспорта и т.д.).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90" y="357158"/>
            <a:ext cx="5786478" cy="8572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«Кто кем был?»</a:t>
            </a:r>
          </a:p>
          <a:p>
            <a:pPr>
              <a:buNone/>
            </a:pPr>
            <a:r>
              <a:rPr lang="ru-RU" sz="2000" dirty="0" smtClean="0"/>
              <a:t>Мы, конечно, не забыли, кем ещё вчера вы были (бросать мяч ребенку и называть предмет или животное, а ребёнок, возвращая мяч, отвечает на вопрос, кем (чем) был раньше названный предмет)</a:t>
            </a:r>
          </a:p>
          <a:p>
            <a:pPr>
              <a:buNone/>
            </a:pPr>
            <a:r>
              <a:rPr lang="ru-RU" sz="2000" dirty="0" smtClean="0"/>
              <a:t>Цыплёнок – яйцом, лошадь – жеребёнком, дуб – желудем, корова – телёнком, рыба – икринкой, яблоня – </a:t>
            </a:r>
            <a:r>
              <a:rPr lang="ru-RU" sz="2000" dirty="0" err="1" smtClean="0"/>
              <a:t>семечкой</a:t>
            </a:r>
            <a:r>
              <a:rPr lang="ru-RU" sz="2000" dirty="0" smtClean="0"/>
              <a:t>, хлеб – мукой,   лягушка – головастиком,   дуб – желудем, бабочка – гусеницей, велосипед – железом, шкаф – доской, рубашка – тканью, ботинки – кожей, дом – кирпичом и т.д.</a:t>
            </a:r>
          </a:p>
          <a:p>
            <a:pPr algn="ctr">
              <a:buNone/>
            </a:pPr>
            <a:r>
              <a:rPr lang="ru-RU" sz="2000" b="1" dirty="0" smtClean="0"/>
              <a:t>«Кто кем будет?»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Цыпленок, мальчик, желудь, семечко, икринка, гусеница, мука, железо, кирпич, ткань и т.д. Может быть несколько вариантов ответа. Например, из яйца может быть птенец, крокодил, игуана, змея и даже яичница.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Лексические темы\mald10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16" y="6476288"/>
            <a:ext cx="2352143" cy="266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644818"/>
          </a:xfrm>
        </p:spPr>
        <p:txBody>
          <a:bodyPr/>
          <a:lstStyle/>
          <a:p>
            <a:pPr algn="ctr"/>
            <a:r>
              <a:rPr lang="ru-RU" dirty="0" smtClean="0"/>
              <a:t>Подвижные 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214414"/>
            <a:ext cx="5429250" cy="764386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u="sng" dirty="0" smtClean="0"/>
              <a:t>«Карусель» </a:t>
            </a:r>
            <a:r>
              <a:rPr lang="ru-RU" dirty="0" smtClean="0"/>
              <a:t>- закреплять умение составлять короткий рассказ-описание.</a:t>
            </a:r>
          </a:p>
          <a:p>
            <a:pPr>
              <a:buNone/>
            </a:pPr>
            <a:r>
              <a:rPr lang="ru-RU" dirty="0" smtClean="0"/>
              <a:t>Два круга детей идут в разные стороны:</a:t>
            </a:r>
          </a:p>
          <a:p>
            <a:pPr>
              <a:buNone/>
            </a:pPr>
            <a:r>
              <a:rPr lang="ru-RU" b="1" i="1" dirty="0" smtClean="0"/>
              <a:t>Карусель, закружись, а потом остановись,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Кто словечко угадает, в дружный круг к нам попадает</a:t>
            </a:r>
            <a:r>
              <a:rPr lang="ru-RU" i="1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Ребёнок загадывает описание предмета, кто угадывает, встает во внутренний круг.</a:t>
            </a:r>
          </a:p>
          <a:p>
            <a:pPr>
              <a:buNone/>
            </a:pPr>
            <a:r>
              <a:rPr lang="ru-RU" u="sng" dirty="0" smtClean="0"/>
              <a:t>«Покажи, отгадай и повтори»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Дети в кругу. Выбирается ведущий, он загадывает профессию (посуду, мебель), но её не называет, а показывает жестами. Кто первый отгадал, становится ведущим.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u="sng" dirty="0" smtClean="0"/>
              <a:t>«Кто ловкий?»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дети делятся на команды, определяют, кто какую категорию будет собирать. По команде подходят по одному по очереди к столу с картинками (предметами) и берут  только те, которые необходимы к его категории. Выигрывает команда, первая собравшая все предметы своей категории.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user\Desktop\Лексические темы\babysittin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54" y="5429256"/>
            <a:ext cx="3432633" cy="162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Лексические темы\0_67da2_273ac7ec_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0" y="2500298"/>
            <a:ext cx="1407323" cy="120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Documents and Settings\Admin\Рабочий стол\DSC0067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2500298"/>
            <a:ext cx="5429250" cy="40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214282"/>
            <a:ext cx="5429250" cy="1144884"/>
          </a:xfrm>
        </p:spPr>
        <p:txBody>
          <a:bodyPr>
            <a:normAutofit/>
          </a:bodyPr>
          <a:lstStyle/>
          <a:p>
            <a:pPr algn="ctr"/>
            <a:r>
              <a:rPr lang="ru-RU" sz="2700" u="sng" dirty="0" smtClean="0"/>
              <a:t>Кто из сказочных героев мог бы так о себе сказать?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90" y="1571604"/>
            <a:ext cx="5786478" cy="7286676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/>
              <a:t>1. Я решил путешествовать по свету и не знал, что путешествие может обернуться неприятностями.  Я думал, что все вокруг такие же добрые, как баба и дед. Но оказалось, что в мире живут ещё и       злые, и жестокие, и хитрые.                       И каждому хочется меня съесть…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2. Я всю жизнь боялась кошек. А эта пришла и мурлычет, скребётся: мол, помоги мне! Чем же я маленькая, серенькая могу помочь кошке? Только чувствую – не обманывает она меня. Выбежала в огород, вижу – и правда, моя помощь нужна!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3. Так и знал, что бедой кончится! Уж больно ветхий я и старый. Сколько лет в поле стою! Мечтал я, конечно, чтобы кто-нибудь во мне поселился да пожил. Но не так же много народу! Они влезали, влезали, влезали внутрь, я не выдержал и рухнул! 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4. Ну и хвост у этой мышки! Ни с ладонью бабы, ни с кулаком деда не сравнить. И надо же было этой мышке выбежать в самый неподходящий момент.., махнула хвостиком – и я разбилось!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Лексические темы\0_9b054_d886c76c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22" y="2357422"/>
            <a:ext cx="1643050" cy="130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Лексические темы\724b4480239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26" y="4429124"/>
            <a:ext cx="1306023" cy="98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Лексические темы\detailed_image_30064_22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8537" y="6572264"/>
            <a:ext cx="1429463" cy="81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C:\Users\user\Desktop\Лексические темы\скачанные файлы (1).jpg"/>
          <p:cNvPicPr>
            <a:picLocks noChangeAspect="1" noChangeArrowheads="1"/>
          </p:cNvPicPr>
          <p:nvPr/>
        </p:nvPicPr>
        <p:blipFill>
          <a:blip r:embed="rId5"/>
          <a:srcRect l="20065" t="3304" r="20479" b="22377"/>
          <a:stretch>
            <a:fillRect/>
          </a:stretch>
        </p:blipFill>
        <p:spPr bwMode="auto">
          <a:xfrm>
            <a:off x="5500702" y="7500958"/>
            <a:ext cx="114300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426720"/>
            <a:ext cx="5786478" cy="57338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Подготовительная группа</a:t>
            </a:r>
            <a:endParaRPr lang="ru-RU" sz="3000" dirty="0"/>
          </a:p>
        </p:txBody>
      </p:sp>
      <p:pic>
        <p:nvPicPr>
          <p:cNvPr id="4" name="Содержимое 3" descr="E:\DCIM\101MSDCF\DSC006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1071538"/>
            <a:ext cx="5214974" cy="389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DCIM\101MSDCF\DSC006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4" y="5072066"/>
            <a:ext cx="5190930" cy="387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16256"/>
          </a:xfrm>
        </p:spPr>
        <p:txBody>
          <a:bodyPr/>
          <a:lstStyle/>
          <a:p>
            <a:pPr algn="ctr"/>
            <a:r>
              <a:rPr lang="ru-RU" dirty="0" smtClean="0"/>
              <a:t>Старшая  группа</a:t>
            </a:r>
            <a:endParaRPr lang="ru-RU" dirty="0"/>
          </a:p>
        </p:txBody>
      </p:sp>
      <p:pic>
        <p:nvPicPr>
          <p:cNvPr id="4" name="Содержимое 3" descr="E:\DCIM\101MSDCF\DSC006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2571736"/>
            <a:ext cx="5429250" cy="406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16256"/>
          </a:xfrm>
        </p:spPr>
        <p:txBody>
          <a:bodyPr/>
          <a:lstStyle/>
          <a:p>
            <a:pPr algn="ctr"/>
            <a:r>
              <a:rPr lang="ru-RU" dirty="0" smtClean="0"/>
              <a:t>Средняя группа</a:t>
            </a:r>
            <a:endParaRPr lang="ru-RU" dirty="0"/>
          </a:p>
        </p:txBody>
      </p:sp>
      <p:pic>
        <p:nvPicPr>
          <p:cNvPr id="4" name="Содержимое 3" descr="E:\DCIM\101MSDCF\DSC006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2956125"/>
            <a:ext cx="5429250" cy="40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644818"/>
          </a:xfrm>
        </p:spPr>
        <p:txBody>
          <a:bodyPr/>
          <a:lstStyle/>
          <a:p>
            <a:pPr algn="ctr"/>
            <a:r>
              <a:rPr lang="ru-RU" dirty="0" smtClean="0"/>
              <a:t>Лексические темы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2900" y="1214412"/>
          <a:ext cx="5429250" cy="7572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14625"/>
                <a:gridCol w="2714625"/>
              </a:tblGrid>
              <a:tr h="473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Ранняя</a:t>
                      </a:r>
                      <a:r>
                        <a:rPr lang="ru-RU" sz="1200" baseline="0" dirty="0" smtClean="0"/>
                        <a:t> осень</a:t>
                      </a:r>
                    </a:p>
                    <a:p>
                      <a:r>
                        <a:rPr lang="ru-RU" sz="1200" baseline="0" dirty="0" smtClean="0"/>
                        <a:t>Деревья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Домашние животные</a:t>
                      </a:r>
                      <a:endParaRPr lang="ru-RU" sz="1200" dirty="0"/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Грибы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Дикие животные</a:t>
                      </a:r>
                    </a:p>
                    <a:p>
                      <a:r>
                        <a:rPr lang="ru-RU" sz="1200" dirty="0" smtClean="0"/>
                        <a:t>наших лесов</a:t>
                      </a:r>
                      <a:endParaRPr lang="ru-RU" sz="1200" dirty="0"/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Овощи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Дикие животные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r>
                        <a:rPr lang="ru-RU" sz="1200" baseline="0" dirty="0" smtClean="0"/>
                        <a:t>холодных стран</a:t>
                      </a:r>
                      <a:endParaRPr lang="ru-RU" sz="1200" dirty="0"/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Фрукты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Дикие животные </a:t>
                      </a:r>
                    </a:p>
                    <a:p>
                      <a:r>
                        <a:rPr lang="ru-RU" sz="1200" dirty="0" smtClean="0"/>
                        <a:t>жарких стран</a:t>
                      </a:r>
                      <a:endParaRPr lang="ru-RU" sz="1200" dirty="0"/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Сад-огород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Рыбы</a:t>
                      </a:r>
                      <a:endParaRPr lang="ru-RU" sz="1200" dirty="0"/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Поздняя осень</a:t>
                      </a:r>
                    </a:p>
                    <a:p>
                      <a:r>
                        <a:rPr lang="ru-RU" sz="1200" dirty="0" smtClean="0"/>
                        <a:t>Перелётные птицы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Наша армия</a:t>
                      </a:r>
                      <a:endParaRPr lang="ru-RU" sz="1200" dirty="0"/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Детский сад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Весна</a:t>
                      </a:r>
                      <a:endParaRPr lang="ru-RU" sz="1200" dirty="0"/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Игрушки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Профессии</a:t>
                      </a:r>
                      <a:endParaRPr lang="ru-RU" sz="1200" dirty="0"/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Одежды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Инструмент</a:t>
                      </a:r>
                      <a:endParaRPr lang="ru-RU" sz="1200" dirty="0"/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Обувь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Комнатные растения</a:t>
                      </a:r>
                      <a:endParaRPr lang="ru-RU" sz="1200" dirty="0"/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Посуда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Космос</a:t>
                      </a:r>
                      <a:endParaRPr lang="ru-RU" sz="1200" dirty="0"/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Мебель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Моя родина-Россия</a:t>
                      </a:r>
                      <a:endParaRPr lang="ru-RU" sz="1200" dirty="0"/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Наш город</a:t>
                      </a:r>
                      <a:endParaRPr lang="ru-RU" sz="1200" dirty="0"/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Зима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Правила дорожного </a:t>
                      </a:r>
                    </a:p>
                    <a:p>
                      <a:r>
                        <a:rPr lang="ru-RU" sz="1200" dirty="0" smtClean="0"/>
                        <a:t>движения</a:t>
                      </a:r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Зимующие птицы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Насекомые</a:t>
                      </a:r>
                      <a:endParaRPr lang="ru-RU" sz="1200" dirty="0"/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Новогодний праздник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Лето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user\Desktop\Лексические темы\0_7a607_5ea2884c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44" y="1285852"/>
            <a:ext cx="358175" cy="36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Лексические темы\9869b631387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8" y="1643042"/>
            <a:ext cx="413075" cy="49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Лексические темы\f9eeec0cb2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02" y="2214546"/>
            <a:ext cx="1071570" cy="40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Лексические темы\22df2745b1d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92" y="2643174"/>
            <a:ext cx="714380" cy="48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Лексические темы\lejka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92" y="3143240"/>
            <a:ext cx="648893" cy="42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Лексические темы\0_91d8f_2dee5f27_ori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30" y="3643306"/>
            <a:ext cx="642942" cy="36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Лексические темы\b17d8f879d6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8" y="4143372"/>
            <a:ext cx="887599" cy="36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Лексические темы\895df972fba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44" y="4572000"/>
            <a:ext cx="383216" cy="4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Лексические темы\0_8998e_854ddf02_orig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82" y="5070524"/>
            <a:ext cx="285752" cy="3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Лексические темы\d30fa58df50f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22827" y="5500694"/>
            <a:ext cx="63624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Лексические темы\2d8e766ea8a2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57430" y="6000760"/>
            <a:ext cx="620011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Лексические темы\0_8c638_896a378d_orig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306" y="6500826"/>
            <a:ext cx="428628" cy="35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esktop\Лексические темы\00dee3e0e1f3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28802" y="7000892"/>
            <a:ext cx="1000132" cy="3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Лексические темы\7488e9e4e996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57430" y="7429520"/>
            <a:ext cx="500066" cy="38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Desktop\Лексические темы\df45f1ec3ab8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57430" y="7929586"/>
            <a:ext cx="577794" cy="35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user\Desktop\Лексические темы\dedmoroz57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00306" y="8358214"/>
            <a:ext cx="428628" cy="37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user\Desktop\Лексические темы\4c129b77e456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86388" y="1285852"/>
            <a:ext cx="357190" cy="38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user\Desktop\Лексические темы\62848a88ea59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72074" y="1714480"/>
            <a:ext cx="642942" cy="39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user\Desktop\Лексические темы\fdd4c2b2b43e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57760" y="2214546"/>
            <a:ext cx="840942" cy="39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user\Desktop\Лексические темы\leon14.jpg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143512" y="2658403"/>
            <a:ext cx="565661" cy="44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user\Desktop\Лексические темы\0_84dac_f567d66_orig.jpg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929198" y="3214678"/>
            <a:ext cx="763552" cy="3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user\Desktop\Лексические темы\c4a27dbc3ce2.jp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714884" y="3643306"/>
            <a:ext cx="946632" cy="35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user\Desktop\Лексические темы\весна.jpg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286388" y="4143372"/>
            <a:ext cx="285751" cy="34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user\Desktop\Лексические темы\povar18.jpg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357826" y="4572000"/>
            <a:ext cx="30380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user\Desktop\Лексические темы\cc87e0ddc78e.jpg"/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214950" y="5072066"/>
            <a:ext cx="428628" cy="30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Users\user\Desktop\Лексические темы\cc3c517e0b6c.jpg"/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357826" y="5500694"/>
            <a:ext cx="230569" cy="40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user\Desktop\Лексические темы\kosm008.jpg"/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286388" y="6000760"/>
            <a:ext cx="447012" cy="3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Users\user\Desktop\Лексические темы\44100_html_1dd8eb16.jpg"/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072074" y="6500826"/>
            <a:ext cx="609380" cy="3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user\Desktop\Лексические темы\0_822ab_8f9772ee_orig.jpg"/>
          <p:cNvPicPr/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857760" y="6929454"/>
            <a:ext cx="845623" cy="37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Users\user\Desktop\Лексические темы\732db6011270.jpg"/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143512" y="7429520"/>
            <a:ext cx="488361" cy="39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C:\Users\user\Desktop\Лексические темы\deva359.jpg"/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143512" y="8358214"/>
            <a:ext cx="478910" cy="37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Users\user\Desktop\Лексические темы\nasek84.gif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143512" y="7858148"/>
            <a:ext cx="412757" cy="412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876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2-ая младшая группа</a:t>
            </a:r>
            <a:endParaRPr lang="ru-RU" sz="3600" dirty="0"/>
          </a:p>
        </p:txBody>
      </p:sp>
      <p:pic>
        <p:nvPicPr>
          <p:cNvPr id="4" name="Содержимое 3" descr="E:\DCIM\101MSDCF\DSC006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2991844"/>
            <a:ext cx="5429250" cy="40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64481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1-ая младшая группа</a:t>
            </a:r>
            <a:endParaRPr lang="ru-RU" sz="3600" dirty="0"/>
          </a:p>
        </p:txBody>
      </p:sp>
      <p:pic>
        <p:nvPicPr>
          <p:cNvPr id="4" name="Содержимое 3" descr="E:\DCIM\101MSDCF\DSC006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2956125"/>
            <a:ext cx="5429250" cy="40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16256"/>
          </a:xfrm>
        </p:spPr>
        <p:txBody>
          <a:bodyPr/>
          <a:lstStyle/>
          <a:p>
            <a:pPr algn="ctr"/>
            <a:r>
              <a:rPr lang="ru-RU" dirty="0" smtClean="0"/>
              <a:t>Ясельная  группа</a:t>
            </a:r>
            <a:endParaRPr lang="ru-RU" dirty="0"/>
          </a:p>
        </p:txBody>
      </p:sp>
      <p:pic>
        <p:nvPicPr>
          <p:cNvPr id="4" name="Содержимое 3" descr="E:\DCIM\101MSDCF\DSC006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2954862"/>
            <a:ext cx="5429250" cy="405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500034"/>
            <a:ext cx="5715040" cy="8107614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1A85"/>
                </a:solidFill>
                <a:ea typeface="Adobe Kaiti Std R" pitchFamily="18" charset="-128"/>
              </a:rPr>
              <a:t>Всем спасибо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1A85"/>
                </a:solidFill>
                <a:ea typeface="Adobe Kaiti Std R" pitchFamily="18" charset="-128"/>
              </a:rPr>
              <a:t>за внимание!</a:t>
            </a:r>
            <a:endParaRPr lang="ru-RU" sz="6000" b="1" dirty="0">
              <a:solidFill>
                <a:srgbClr val="C01A85"/>
              </a:solidFill>
              <a:ea typeface="Adobe Kaiti Std R" pitchFamily="18" charset="-128"/>
            </a:endParaRPr>
          </a:p>
        </p:txBody>
      </p:sp>
      <p:pic>
        <p:nvPicPr>
          <p:cNvPr id="1026" name="Picture 2" descr="C:\Users\user\Desktop\Лексические темы\ruka10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54" y="6429388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Admin\Рабочий стол\DSC006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2428860"/>
            <a:ext cx="5429250" cy="40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214282"/>
            <a:ext cx="5429250" cy="716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142976"/>
            <a:ext cx="5729306" cy="7464672"/>
          </a:xfrm>
        </p:spPr>
        <p:txBody>
          <a:bodyPr/>
          <a:lstStyle/>
          <a:p>
            <a:pPr algn="ctr">
              <a:buNone/>
            </a:pPr>
            <a:r>
              <a:rPr lang="ru-RU" i="1" u="sng" dirty="0" smtClean="0"/>
              <a:t>Отгадай предмет по названию его частей: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Кабина, кузов, руль, дверцы.</a:t>
            </a:r>
          </a:p>
          <a:p>
            <a:pPr>
              <a:buNone/>
            </a:pPr>
            <a:r>
              <a:rPr lang="ru-RU" sz="2000" dirty="0" smtClean="0"/>
              <a:t>Палуба, каюта, якорь, корма, нос.</a:t>
            </a:r>
          </a:p>
          <a:p>
            <a:pPr>
              <a:buNone/>
            </a:pPr>
            <a:r>
              <a:rPr lang="ru-RU" sz="2000" dirty="0" smtClean="0"/>
              <a:t>Крылья, кабина, хвост, мотор.</a:t>
            </a:r>
          </a:p>
          <a:p>
            <a:pPr>
              <a:buNone/>
            </a:pPr>
            <a:r>
              <a:rPr lang="ru-RU" sz="2000" dirty="0" smtClean="0"/>
              <a:t>Колёса, руль, рама, педали.</a:t>
            </a:r>
          </a:p>
          <a:p>
            <a:endParaRPr lang="ru-RU" dirty="0"/>
          </a:p>
        </p:txBody>
      </p:sp>
      <p:pic>
        <p:nvPicPr>
          <p:cNvPr id="4" name="Рисунок 3" descr="C:\Users\user\Desktop\Лексические темы\21e166ac921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2998">
            <a:off x="3275040" y="3853811"/>
            <a:ext cx="2604318" cy="233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Лексические темы\korab4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8" y="4572000"/>
            <a:ext cx="2786069" cy="236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Лексические темы\tehno4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8" y="6643702"/>
            <a:ext cx="275526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644818"/>
          </a:xfrm>
        </p:spPr>
        <p:txBody>
          <a:bodyPr/>
          <a:lstStyle/>
          <a:p>
            <a:pPr algn="ctr"/>
            <a:r>
              <a:rPr lang="ru-RU" dirty="0" smtClean="0"/>
              <a:t>мебель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214414"/>
            <a:ext cx="5429250" cy="73932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u="sng" dirty="0" smtClean="0"/>
              <a:t>Что с чем и с кем «дружит»?</a:t>
            </a:r>
            <a:endParaRPr lang="ru-RU" dirty="0" smtClean="0"/>
          </a:p>
          <a:p>
            <a:pPr algn="ctr">
              <a:buNone/>
            </a:pPr>
            <a:r>
              <a:rPr lang="ru-RU" sz="1500" dirty="0" smtClean="0"/>
              <a:t>Дети должны дать полный ответ.</a:t>
            </a:r>
          </a:p>
          <a:p>
            <a:pPr>
              <a:buNone/>
            </a:pPr>
            <a:r>
              <a:rPr lang="ru-RU" sz="2000" dirty="0" smtClean="0"/>
              <a:t>Стул дружит с кроваткой или тетрадкой?</a:t>
            </a:r>
          </a:p>
          <a:p>
            <a:pPr>
              <a:buNone/>
            </a:pPr>
            <a:r>
              <a:rPr lang="ru-RU" sz="2000" dirty="0" smtClean="0"/>
              <a:t>Стол дружит с тестом или креслом?</a:t>
            </a:r>
          </a:p>
          <a:p>
            <a:pPr>
              <a:buNone/>
            </a:pPr>
            <a:r>
              <a:rPr lang="ru-RU" sz="2000" dirty="0" smtClean="0"/>
              <a:t>Шкаф дружит с полкой или иголкой?</a:t>
            </a:r>
          </a:p>
          <a:p>
            <a:pPr>
              <a:buNone/>
            </a:pPr>
            <a:r>
              <a:rPr lang="ru-RU" sz="2000" dirty="0" smtClean="0"/>
              <a:t>Кресло дружит с диваном или Иваном?</a:t>
            </a:r>
          </a:p>
          <a:p>
            <a:pPr>
              <a:buNone/>
            </a:pPr>
            <a:r>
              <a:rPr lang="ru-RU" sz="2000" dirty="0" smtClean="0"/>
              <a:t>Сервант дружит с кушеткой или конфеткой?</a:t>
            </a:r>
          </a:p>
          <a:p>
            <a:pPr>
              <a:buNone/>
            </a:pPr>
            <a:r>
              <a:rPr lang="ru-RU" sz="2000" dirty="0" smtClean="0"/>
              <a:t>Табурет дружит со стулом или мулом?</a:t>
            </a:r>
          </a:p>
          <a:p>
            <a:pPr>
              <a:buNone/>
            </a:pPr>
            <a:r>
              <a:rPr lang="ru-RU" sz="2000" dirty="0" smtClean="0"/>
              <a:t>Кровать дружит с полкой или метёлкой?</a:t>
            </a:r>
          </a:p>
          <a:p>
            <a:pPr>
              <a:buNone/>
            </a:pPr>
            <a:r>
              <a:rPr lang="ru-RU" sz="2000" dirty="0" smtClean="0"/>
              <a:t>Диван дружит с табуретом или каретой?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Лексические темы\20aae584241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8"/>
            <a:ext cx="6108216" cy="237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16256"/>
          </a:xfrm>
        </p:spPr>
        <p:txBody>
          <a:bodyPr/>
          <a:lstStyle/>
          <a:p>
            <a:pPr algn="ctr"/>
            <a:r>
              <a:rPr lang="ru-RU" dirty="0" smtClean="0"/>
              <a:t>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8" y="1214414"/>
            <a:ext cx="5786478" cy="79295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u="sng" dirty="0" smtClean="0"/>
              <a:t>Исправь ошибку:</a:t>
            </a:r>
            <a:endParaRPr lang="ru-RU" dirty="0" smtClean="0"/>
          </a:p>
          <a:p>
            <a:pPr>
              <a:buNone/>
            </a:pPr>
            <a:r>
              <a:rPr lang="ru-RU" sz="2200" dirty="0" smtClean="0"/>
              <a:t>Повар лечит, а врач готовит.</a:t>
            </a:r>
          </a:p>
          <a:p>
            <a:pPr>
              <a:buNone/>
            </a:pPr>
            <a:r>
              <a:rPr lang="ru-RU" sz="2200" dirty="0" smtClean="0"/>
              <a:t>Маляр рисует, а художник красит.</a:t>
            </a:r>
          </a:p>
          <a:p>
            <a:pPr>
              <a:buNone/>
            </a:pPr>
            <a:r>
              <a:rPr lang="ru-RU" sz="2200" dirty="0" smtClean="0"/>
              <a:t>Лётчик ездит, а шофёр летает.</a:t>
            </a:r>
          </a:p>
          <a:p>
            <a:pPr>
              <a:buNone/>
            </a:pPr>
            <a:r>
              <a:rPr lang="ru-RU" sz="2200" dirty="0" smtClean="0"/>
              <a:t>Парикмахер учит, а учитель подстригает.</a:t>
            </a:r>
          </a:p>
          <a:p>
            <a:pPr>
              <a:buNone/>
            </a:pPr>
            <a:r>
              <a:rPr lang="ru-RU" sz="2200" dirty="0" smtClean="0"/>
              <a:t>Продавец подметает, а дворник взвешивает продукты.</a:t>
            </a:r>
          </a:p>
          <a:p>
            <a:pPr>
              <a:buNone/>
            </a:pPr>
            <a:r>
              <a:rPr lang="ru-RU" sz="2200" dirty="0" smtClean="0"/>
              <a:t>Доярка строит, а каменщик доит корову.</a:t>
            </a:r>
          </a:p>
          <a:p>
            <a:pPr>
              <a:buNone/>
            </a:pPr>
            <a:r>
              <a:rPr lang="ru-RU" sz="2200" dirty="0" smtClean="0"/>
              <a:t>Сапожник тушит пожар, а пожарный шьёт обувь.</a:t>
            </a:r>
          </a:p>
          <a:p>
            <a:pPr>
              <a:buNone/>
            </a:pPr>
            <a:r>
              <a:rPr lang="ru-RU" sz="2200" dirty="0" smtClean="0"/>
              <a:t>Садовник строгает доски, а плотник поливает цветы.</a:t>
            </a:r>
          </a:p>
          <a:p>
            <a:pPr>
              <a:buNone/>
            </a:pPr>
            <a:r>
              <a:rPr lang="ru-RU" sz="2200" dirty="0" smtClean="0"/>
              <a:t>Кондуктор ставит градусник, а медсестра продаёт билет</a:t>
            </a:r>
          </a:p>
          <a:p>
            <a:pPr>
              <a:buNone/>
            </a:pPr>
            <a:r>
              <a:rPr lang="ru-RU" sz="2200" dirty="0" smtClean="0"/>
              <a:t>Кондитер носит письма, а почтальон печёт пирожные.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Лексические темы\0_91deb_f4649227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8" y="7643834"/>
            <a:ext cx="1016034" cy="130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Лексические темы\c6c1921badf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06" y="7500958"/>
            <a:ext cx="1357322" cy="147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Лексические темы\medik0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46" y="7286644"/>
            <a:ext cx="786505" cy="166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87694"/>
          </a:xfrm>
        </p:spPr>
        <p:txBody>
          <a:bodyPr/>
          <a:lstStyle/>
          <a:p>
            <a:pPr algn="ctr"/>
            <a:r>
              <a:rPr lang="ru-RU" dirty="0" smtClean="0"/>
              <a:t>Дикие  животные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357290"/>
            <a:ext cx="5429250" cy="7429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Объясни, почему так не может быть, исправь 	предложения.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Медведь живет в дупле.</a:t>
            </a:r>
          </a:p>
          <a:p>
            <a:pPr>
              <a:buNone/>
            </a:pPr>
            <a:r>
              <a:rPr lang="ru-RU" sz="2000" dirty="0" smtClean="0"/>
              <a:t>Заяц охотится за волком.</a:t>
            </a:r>
          </a:p>
          <a:p>
            <a:pPr>
              <a:buNone/>
            </a:pPr>
            <a:r>
              <a:rPr lang="ru-RU" sz="2000" dirty="0" smtClean="0"/>
              <a:t>Лось долбит клювом кору на дереве.</a:t>
            </a:r>
          </a:p>
          <a:p>
            <a:pPr>
              <a:buNone/>
            </a:pPr>
            <a:r>
              <a:rPr lang="ru-RU" sz="2000" dirty="0" smtClean="0"/>
              <a:t>Белка спит в берлоге всю зиму.</a:t>
            </a:r>
          </a:p>
          <a:p>
            <a:pPr>
              <a:buNone/>
            </a:pPr>
            <a:r>
              <a:rPr lang="ru-RU" sz="2000" dirty="0" smtClean="0"/>
              <a:t>Волк на зиму зарывается в листья.</a:t>
            </a:r>
          </a:p>
          <a:p>
            <a:pPr>
              <a:buNone/>
            </a:pPr>
            <a:r>
              <a:rPr lang="ru-RU" sz="2000" dirty="0" smtClean="0"/>
              <a:t>Ёжик гонится по снегу за лисой.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Лексические темы\0_909b5_b206a534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5357818"/>
            <a:ext cx="330517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Лексические темы\0dd6dfc150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2" y="7429520"/>
            <a:ext cx="1426343" cy="124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Лексические темы\volk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80" y="5357818"/>
            <a:ext cx="1359374" cy="237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16256"/>
          </a:xfrm>
        </p:spPr>
        <p:txBody>
          <a:bodyPr/>
          <a:lstStyle/>
          <a:p>
            <a:pPr algn="ctr"/>
            <a:r>
              <a:rPr lang="ru-RU" dirty="0" smtClean="0"/>
              <a:t>Времена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285852"/>
            <a:ext cx="5429250" cy="75009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u="sng" dirty="0" smtClean="0"/>
              <a:t>Осень:</a:t>
            </a:r>
            <a:endParaRPr lang="ru-RU" dirty="0" smtClean="0"/>
          </a:p>
          <a:p>
            <a:pPr algn="ctr">
              <a:buNone/>
            </a:pPr>
            <a:r>
              <a:rPr lang="ru-RU" sz="1800" b="1" dirty="0" smtClean="0"/>
              <a:t>«</a:t>
            </a:r>
            <a:r>
              <a:rPr lang="ru-RU" sz="1800" b="1" u="sng" dirty="0" smtClean="0"/>
              <a:t>Что лишнее?»</a:t>
            </a:r>
          </a:p>
          <a:p>
            <a:pPr algn="ctr"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000" dirty="0" smtClean="0"/>
              <a:t>Птицы улетели на юг.</a:t>
            </a:r>
          </a:p>
          <a:p>
            <a:pPr>
              <a:buNone/>
            </a:pPr>
            <a:r>
              <a:rPr lang="ru-RU" sz="2000" dirty="0" smtClean="0"/>
              <a:t>Расцвёл подснежник.</a:t>
            </a:r>
          </a:p>
          <a:p>
            <a:pPr>
              <a:buNone/>
            </a:pPr>
            <a:r>
              <a:rPr lang="ru-RU" sz="2000" dirty="0" smtClean="0"/>
              <a:t>Пожелтели листья на </a:t>
            </a:r>
          </a:p>
          <a:p>
            <a:pPr>
              <a:buNone/>
            </a:pPr>
            <a:r>
              <a:rPr lang="ru-RU" sz="2000" dirty="0" smtClean="0"/>
              <a:t>                          деревьях.</a:t>
            </a:r>
          </a:p>
          <a:p>
            <a:pPr>
              <a:buNone/>
            </a:pPr>
            <a:r>
              <a:rPr lang="ru-RU" sz="2000" dirty="0" smtClean="0"/>
              <a:t>Идёт уборка урожая.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i="1" u="sng" dirty="0" smtClean="0"/>
              <a:t>Весна:</a:t>
            </a:r>
            <a:endParaRPr lang="ru-RU" dirty="0" smtClean="0"/>
          </a:p>
          <a:p>
            <a:pPr>
              <a:buNone/>
            </a:pPr>
            <a:r>
              <a:rPr lang="ru-RU" sz="1800" b="1" u="sng" dirty="0" smtClean="0"/>
              <a:t>Составь предложения с союзом «потому что»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000" dirty="0" smtClean="0"/>
              <a:t>Почему тает снег?</a:t>
            </a:r>
          </a:p>
          <a:p>
            <a:pPr>
              <a:buNone/>
            </a:pPr>
            <a:r>
              <a:rPr lang="ru-RU" sz="2000" dirty="0" smtClean="0"/>
              <a:t>Почему бегут ручьи?</a:t>
            </a:r>
          </a:p>
          <a:p>
            <a:pPr>
              <a:buNone/>
            </a:pPr>
            <a:r>
              <a:rPr lang="ru-RU" sz="2000" dirty="0" smtClean="0"/>
              <a:t>Почему журчат ручьи?</a:t>
            </a:r>
          </a:p>
          <a:p>
            <a:pPr>
              <a:buNone/>
            </a:pPr>
            <a:r>
              <a:rPr lang="ru-RU" sz="2000" dirty="0" smtClean="0"/>
              <a:t>Почему набухают почки?</a:t>
            </a:r>
          </a:p>
          <a:p>
            <a:pPr>
              <a:buNone/>
            </a:pPr>
            <a:r>
              <a:rPr lang="ru-RU" sz="2000" dirty="0" smtClean="0"/>
              <a:t>Почему прилетают птицы?</a:t>
            </a:r>
          </a:p>
          <a:p>
            <a:pPr>
              <a:buNone/>
            </a:pPr>
            <a:r>
              <a:rPr lang="ru-RU" sz="2000" dirty="0" smtClean="0"/>
              <a:t>Почему появляются насекомые?</a:t>
            </a:r>
            <a:endParaRPr lang="ru-RU" sz="2000" dirty="0"/>
          </a:p>
        </p:txBody>
      </p:sp>
      <p:pic>
        <p:nvPicPr>
          <p:cNvPr id="4" name="Рисунок 3" descr="C:\Users\user\Desktop\Лексические темы\0_980a1_bfe9c360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4332" y="2214546"/>
            <a:ext cx="22031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Лексические темы\pods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4" y="6143636"/>
            <a:ext cx="2287995" cy="19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716256"/>
          </a:xfrm>
        </p:spPr>
        <p:txBody>
          <a:bodyPr/>
          <a:lstStyle/>
          <a:p>
            <a:pPr algn="ctr"/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214414"/>
            <a:ext cx="5800744" cy="764386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u="sng" dirty="0" smtClean="0"/>
              <a:t>«Подбери красивые слова»</a:t>
            </a:r>
            <a:endParaRPr lang="ru-RU" dirty="0" smtClean="0"/>
          </a:p>
          <a:p>
            <a:pPr algn="ctr">
              <a:buNone/>
            </a:pPr>
            <a:r>
              <a:rPr lang="ru-RU" sz="1900" i="1" dirty="0" smtClean="0"/>
              <a:t>Помоги мне сочинить небольшой рассказ о зиме. Подбери для рассказа красивые слова. Закончи предложения.</a:t>
            </a:r>
            <a:endParaRPr lang="ru-RU" sz="19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200" dirty="0" smtClean="0"/>
              <a:t>Пришла зима (какая?) …</a:t>
            </a:r>
          </a:p>
          <a:p>
            <a:pPr>
              <a:buNone/>
            </a:pPr>
            <a:r>
              <a:rPr lang="ru-RU" sz="2200" dirty="0" smtClean="0"/>
              <a:t>С неба падают снежинки (какие?) …</a:t>
            </a:r>
          </a:p>
          <a:p>
            <a:pPr>
              <a:buNone/>
            </a:pPr>
            <a:r>
              <a:rPr lang="ru-RU" sz="2200" dirty="0" smtClean="0"/>
              <a:t>На ветках деревьев лежит иней (какой?)…</a:t>
            </a:r>
          </a:p>
          <a:p>
            <a:pPr>
              <a:buNone/>
            </a:pPr>
            <a:r>
              <a:rPr lang="ru-RU" sz="2200" dirty="0" smtClean="0"/>
              <a:t>Около дома намело сугробы (какие?) …</a:t>
            </a:r>
          </a:p>
          <a:p>
            <a:pPr>
              <a:buNone/>
            </a:pPr>
            <a:r>
              <a:rPr lang="ru-RU" sz="2200" dirty="0" smtClean="0"/>
              <a:t>Речка скована льдом (каким?) …</a:t>
            </a:r>
          </a:p>
          <a:p>
            <a:pPr>
              <a:buNone/>
            </a:pPr>
            <a:r>
              <a:rPr lang="ru-RU" sz="2200" dirty="0" smtClean="0"/>
              <a:t>На окнах узоры (какие?) …</a:t>
            </a:r>
          </a:p>
          <a:p>
            <a:pPr>
              <a:buNone/>
            </a:pPr>
            <a:r>
              <a:rPr lang="ru-RU" sz="2200" dirty="0" smtClean="0"/>
              <a:t>Во дворе сделана горка (какая?) …</a:t>
            </a:r>
          </a:p>
          <a:p>
            <a:pPr>
              <a:buNone/>
            </a:pPr>
            <a:r>
              <a:rPr lang="ru-RU" sz="2200" dirty="0" smtClean="0"/>
              <a:t>Люди одеты в одежду (какую?) …</a:t>
            </a:r>
          </a:p>
          <a:p>
            <a:pPr>
              <a:buNone/>
            </a:pPr>
            <a:r>
              <a:rPr lang="ru-RU" sz="2200" dirty="0" smtClean="0"/>
              <a:t>По улице метет метель (какая?) …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1900" i="1" dirty="0" smtClean="0"/>
              <a:t>А теперь вспомни красивые слова, которые ты подбирал, и снова составь предложения.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Пришла…       С неба…     Речка…        На окнах …</a:t>
            </a:r>
          </a:p>
          <a:p>
            <a:pPr>
              <a:buNone/>
            </a:pPr>
            <a:r>
              <a:rPr lang="ru-RU" sz="1900" dirty="0" smtClean="0"/>
              <a:t>Люди одеты… По улице метёт… Во дворе  сделана …</a:t>
            </a:r>
          </a:p>
          <a:p>
            <a:pPr>
              <a:buNone/>
            </a:pPr>
            <a:r>
              <a:rPr lang="ru-RU" sz="1900" dirty="0" smtClean="0"/>
              <a:t>Около дома намело …   На ветках деревьев лежит …</a:t>
            </a:r>
            <a:endParaRPr lang="ru-RU" sz="1900" dirty="0"/>
          </a:p>
        </p:txBody>
      </p:sp>
      <p:pic>
        <p:nvPicPr>
          <p:cNvPr id="4" name="Рисунок 3" descr="C:\Users\user\Desktop\Лексические темы\da6df08122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4" y="4643438"/>
            <a:ext cx="1852584" cy="164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Лексические темы\0_949ff_1b86fa2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50" y="3143240"/>
            <a:ext cx="1364656" cy="151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127</TotalTime>
  <Words>1229</Words>
  <PresentationFormat>Экран (4:3)</PresentationFormat>
  <Paragraphs>205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Слайд 1</vt:lpstr>
      <vt:lpstr>Лексические темы</vt:lpstr>
      <vt:lpstr>Слайд 3</vt:lpstr>
      <vt:lpstr>Транспорт</vt:lpstr>
      <vt:lpstr>мебель</vt:lpstr>
      <vt:lpstr>профессии</vt:lpstr>
      <vt:lpstr>Дикие  животные</vt:lpstr>
      <vt:lpstr>Времена года</vt:lpstr>
      <vt:lpstr>зима</vt:lpstr>
      <vt:lpstr>Письмо  друзьям</vt:lpstr>
      <vt:lpstr>Лето не зима</vt:lpstr>
      <vt:lpstr>Игры  с  мячом</vt:lpstr>
      <vt:lpstr>Слайд 13</vt:lpstr>
      <vt:lpstr>Подвижные  игры</vt:lpstr>
      <vt:lpstr>Слайд 15</vt:lpstr>
      <vt:lpstr>Кто из сказочных героев мог бы так о себе сказать?</vt:lpstr>
      <vt:lpstr>Подготовительная группа</vt:lpstr>
      <vt:lpstr>Старшая  группа</vt:lpstr>
      <vt:lpstr>Средняя группа</vt:lpstr>
      <vt:lpstr>2-ая младшая группа</vt:lpstr>
      <vt:lpstr>1-ая младшая группа</vt:lpstr>
      <vt:lpstr>Ясельная  группа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566</dc:creator>
  <cp:lastModifiedBy>566</cp:lastModifiedBy>
  <cp:revision>16</cp:revision>
  <dcterms:created xsi:type="dcterms:W3CDTF">2014-12-15T18:53:26Z</dcterms:created>
  <dcterms:modified xsi:type="dcterms:W3CDTF">2014-12-15T21:12:37Z</dcterms:modified>
</cp:coreProperties>
</file>